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3" r:id="rId2"/>
    <p:sldId id="261" r:id="rId3"/>
    <p:sldId id="262" r:id="rId4"/>
  </p:sldIdLst>
  <p:sldSz cx="9144000" cy="6858000" type="screen4x3"/>
  <p:notesSz cx="6735763" cy="986948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CF600"/>
    <a:srgbClr val="192C43"/>
    <a:srgbClr val="262F13"/>
    <a:srgbClr val="274467"/>
    <a:srgbClr val="37441C"/>
    <a:srgbClr val="4F6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23" autoAdjust="0"/>
    <p:restoredTop sz="96721" autoAdjust="0"/>
  </p:normalViewPr>
  <p:slideViewPr>
    <p:cSldViewPr>
      <p:cViewPr varScale="1">
        <p:scale>
          <a:sx n="124" d="100"/>
          <a:sy n="124" d="100"/>
        </p:scale>
        <p:origin x="69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42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2" d="100"/>
          <a:sy n="112" d="100"/>
        </p:scale>
        <p:origin x="5184" y="90"/>
      </p:cViewPr>
      <p:guideLst>
        <p:guide orient="horz" pos="3108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373746"/>
            <a:ext cx="3075123" cy="494178"/>
          </a:xfrm>
          <a:prstGeom prst="rect">
            <a:avLst/>
          </a:prstGeom>
        </p:spPr>
        <p:txBody>
          <a:bodyPr vert="horz" lIns="90647" tIns="45323" rIns="90647" bIns="45323" rtlCol="0" anchor="b"/>
          <a:lstStyle>
            <a:lvl1pPr algn="l" eaLnBrk="1" hangingPunct="1"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ja-JP" altLang="en-US"/>
              <a:t>宇多　賢治郎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14395" y="9373746"/>
            <a:ext cx="2919814" cy="494178"/>
          </a:xfrm>
          <a:prstGeom prst="rect">
            <a:avLst/>
          </a:prstGeom>
        </p:spPr>
        <p:txBody>
          <a:bodyPr vert="horz" wrap="square" lIns="90647" tIns="45323" rIns="90647" bIns="4532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7414DB8-5A2C-4632-B105-24D9E2CC91FB}" type="slidenum">
              <a:rPr lang="ja-JP" altLang="en-US" smtClean="0"/>
              <a:pPr>
                <a:defRPr/>
              </a:pPr>
              <a:t>‹#›</a:t>
            </a:fld>
            <a:endParaRPr lang="ja-JP" altLang="en-US" dirty="0"/>
          </a:p>
        </p:txBody>
      </p:sp>
      <p:sp>
        <p:nvSpPr>
          <p:cNvPr id="7" name="ヘッダー プレースホルダー 6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kumimoji="1" lang="ja-JP" altLang="en-US" dirty="0"/>
              <a:t>授業分析論</a:t>
            </a:r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kumimoji="1" lang="en-US" altLang="ja-JP" dirty="0"/>
              <a:t>2020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10</a:t>
            </a:r>
            <a:r>
              <a:rPr kumimoji="1" lang="ja-JP" altLang="en-US" dirty="0"/>
              <a:t>月</a:t>
            </a:r>
            <a:r>
              <a:rPr kumimoji="1" lang="en-US" altLang="ja-JP" dirty="0"/>
              <a:t>30</a:t>
            </a:r>
            <a:r>
              <a:rPr kumimoji="1" lang="ja-JP" altLang="en-US" dirty="0"/>
              <a:t>日</a:t>
            </a:r>
            <a:r>
              <a:rPr kumimoji="1" lang="en-US" altLang="ja-JP" dirty="0"/>
              <a:t>(</a:t>
            </a:r>
            <a:r>
              <a:rPr kumimoji="1" lang="ja-JP" altLang="en-US" dirty="0"/>
              <a:t>金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93479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814" cy="492615"/>
          </a:xfrm>
          <a:prstGeom prst="rect">
            <a:avLst/>
          </a:prstGeom>
        </p:spPr>
        <p:txBody>
          <a:bodyPr vert="horz" lIns="90622" tIns="45311" rIns="90622" bIns="45311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4395" y="1"/>
            <a:ext cx="2919814" cy="492615"/>
          </a:xfrm>
          <a:prstGeom prst="rect">
            <a:avLst/>
          </a:prstGeom>
        </p:spPr>
        <p:txBody>
          <a:bodyPr vert="horz" lIns="90622" tIns="45311" rIns="90622" bIns="45311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7A7EFC2C-8703-4D80-9C13-4848DF07BAA3}" type="datetimeFigureOut">
              <a:rPr lang="ja-JP" altLang="en-US"/>
              <a:pPr>
                <a:defRPr/>
              </a:pPr>
              <a:t>2022/2/14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22" tIns="45311" rIns="90622" bIns="45311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4043" y="4688437"/>
            <a:ext cx="5387679" cy="4439784"/>
          </a:xfrm>
          <a:prstGeom prst="rect">
            <a:avLst/>
          </a:prstGeom>
        </p:spPr>
        <p:txBody>
          <a:bodyPr vert="horz" lIns="90622" tIns="45311" rIns="90622" bIns="45311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3746"/>
            <a:ext cx="2919814" cy="494178"/>
          </a:xfrm>
          <a:prstGeom prst="rect">
            <a:avLst/>
          </a:prstGeom>
        </p:spPr>
        <p:txBody>
          <a:bodyPr vert="horz" lIns="90622" tIns="45311" rIns="90622" bIns="45311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4395" y="9373746"/>
            <a:ext cx="2919814" cy="494178"/>
          </a:xfrm>
          <a:prstGeom prst="rect">
            <a:avLst/>
          </a:prstGeom>
        </p:spPr>
        <p:txBody>
          <a:bodyPr vert="horz" wrap="square" lIns="90622" tIns="45311" rIns="90622" bIns="4531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2BEA109-FB59-41B7-9050-3DFCA0DDE7B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44618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1" y="2130429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41330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0" y="1008000"/>
            <a:ext cx="9144000" cy="58500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6033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0997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-15340" y="0"/>
            <a:ext cx="9159340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0" y="1008000"/>
            <a:ext cx="9144000" cy="58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30" r:id="rId3"/>
    <p:sldLayoutId id="2147485349" r:id="rId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4AC7A3A-1476-814B-ADB6-44557F1F00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" y="0"/>
            <a:ext cx="9139308" cy="68580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6CF0E68-53FD-984D-89FD-97A6E97EABC4}"/>
              </a:ext>
            </a:extLst>
          </p:cNvPr>
          <p:cNvSpPr/>
          <p:nvPr/>
        </p:nvSpPr>
        <p:spPr>
          <a:xfrm>
            <a:off x="4692" y="1736"/>
            <a:ext cx="9144000" cy="2059112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>
                <a:solidFill>
                  <a:schemeClr val="tx1"/>
                </a:solidFill>
              </a:rPr>
              <a:t>実習：富士山</a:t>
            </a:r>
            <a:r>
              <a:rPr lang="ja-JP" altLang="en-US" sz="4000" dirty="0">
                <a:solidFill>
                  <a:schemeClr val="tx1"/>
                </a:solidFill>
              </a:rPr>
              <a:t>が映る直前から</a:t>
            </a:r>
            <a:endParaRPr lang="en-US" altLang="ja-JP" sz="4000" dirty="0">
              <a:solidFill>
                <a:schemeClr val="tx1"/>
              </a:solidFill>
            </a:endParaRPr>
          </a:p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映らなくなるまでをトリミングし、</a:t>
            </a:r>
            <a:endParaRPr lang="en-US" altLang="ja-JP" sz="4000" dirty="0">
              <a:solidFill>
                <a:schemeClr val="tx1"/>
              </a:solidFill>
            </a:endParaRPr>
          </a:p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以下の字幕をつけなさい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F0AF5F3-E4FF-F649-9A4A-16E022E3CE71}"/>
              </a:ext>
            </a:extLst>
          </p:cNvPr>
          <p:cNvSpPr/>
          <p:nvPr/>
        </p:nvSpPr>
        <p:spPr>
          <a:xfrm>
            <a:off x="959820" y="5301208"/>
            <a:ext cx="7200000" cy="137579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富士山が見えました</a:t>
            </a:r>
            <a:endParaRPr lang="en-US" altLang="ja-JP" sz="4000" dirty="0">
              <a:solidFill>
                <a:schemeClr val="tx1"/>
              </a:solidFill>
            </a:endParaRPr>
          </a:p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また見えなくなりました</a:t>
            </a:r>
          </a:p>
        </p:txBody>
      </p:sp>
    </p:spTree>
    <p:extLst>
      <p:ext uri="{BB962C8B-B14F-4D97-AF65-F5344CB8AC3E}">
        <p14:creationId xmlns:p14="http://schemas.microsoft.com/office/powerpoint/2010/main" val="189000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9D021ED-1DC2-4568-8478-992795B46283}"/>
              </a:ext>
            </a:extLst>
          </p:cNvPr>
          <p:cNvSpPr/>
          <p:nvPr/>
        </p:nvSpPr>
        <p:spPr>
          <a:xfrm>
            <a:off x="755576" y="6021288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F632668-BAA8-462F-B172-55EC944DBABB}"/>
              </a:ext>
            </a:extLst>
          </p:cNvPr>
          <p:cNvSpPr/>
          <p:nvPr/>
        </p:nvSpPr>
        <p:spPr>
          <a:xfrm>
            <a:off x="972000" y="5184576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富士山が見えました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C1012A4-2E26-433C-B699-0A1150952673}"/>
              </a:ext>
            </a:extLst>
          </p:cNvPr>
          <p:cNvSpPr/>
          <p:nvPr/>
        </p:nvSpPr>
        <p:spPr>
          <a:xfrm>
            <a:off x="972000" y="4363915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また見えなくなりました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8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練習用 映像_Trim">
            <a:hlinkClick r:id="" action="ppaction://media"/>
            <a:extLst>
              <a:ext uri="{FF2B5EF4-FFF2-40B4-BE49-F238E27FC236}">
                <a16:creationId xmlns:a16="http://schemas.microsoft.com/office/drawing/2014/main" id="{551207E6-9F91-45D5-B467-C42116AB50D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" end="266.6333"/>
                </p14:media>
              </p:ext>
            </p:extLst>
          </p:nvPr>
        </p:nvPicPr>
        <p:blipFill rotWithShape="1">
          <a:blip r:embed="rId4"/>
          <a:srcRect t="20601" b="37400"/>
          <a:stretch>
            <a:fillRect/>
          </a:stretch>
        </p:blipFill>
        <p:spPr>
          <a:xfrm>
            <a:off x="-36511" y="8228"/>
            <a:ext cx="9180512" cy="6854687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DC2C8EB-F0AD-4991-B7BF-F1A0AC47E8AD}"/>
              </a:ext>
            </a:extLst>
          </p:cNvPr>
          <p:cNvSpPr/>
          <p:nvPr/>
        </p:nvSpPr>
        <p:spPr>
          <a:xfrm>
            <a:off x="755576" y="6021288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B42D4FA-8E12-40EE-8412-C96E8BFBA4C1}"/>
              </a:ext>
            </a:extLst>
          </p:cNvPr>
          <p:cNvSpPr/>
          <p:nvPr/>
        </p:nvSpPr>
        <p:spPr>
          <a:xfrm>
            <a:off x="755576" y="6021288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富士山が見えました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591E49C-FD96-4721-A592-65E918EB7714}"/>
              </a:ext>
            </a:extLst>
          </p:cNvPr>
          <p:cNvSpPr/>
          <p:nvPr/>
        </p:nvSpPr>
        <p:spPr>
          <a:xfrm>
            <a:off x="755576" y="6021288"/>
            <a:ext cx="7200000" cy="64807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また見えなくなりました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9CDE426-A3BC-3048-B452-2726AD665FA5}"/>
              </a:ext>
            </a:extLst>
          </p:cNvPr>
          <p:cNvSpPr/>
          <p:nvPr/>
        </p:nvSpPr>
        <p:spPr>
          <a:xfrm>
            <a:off x="107504" y="188640"/>
            <a:ext cx="8784976" cy="1944216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>
                <a:solidFill>
                  <a:schemeClr val="tx1"/>
                </a:solidFill>
              </a:rPr>
              <a:t>完成サンプル</a:t>
            </a:r>
            <a:endParaRPr lang="en-US" altLang="ja-JP" sz="4000" dirty="0">
              <a:solidFill>
                <a:schemeClr val="tx1"/>
              </a:solidFill>
            </a:endParaRPr>
          </a:p>
          <a:p>
            <a:pPr algn="ctr"/>
            <a:r>
              <a:rPr lang="ja-JP" altLang="en-US" sz="4000">
                <a:solidFill>
                  <a:schemeClr val="tx1"/>
                </a:solidFill>
              </a:rPr>
              <a:t>「アニメーションウィンドウ」の設定を参照</a:t>
            </a:r>
            <a:endParaRPr lang="en-US" altLang="ja-JP" sz="40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>
                <a:solidFill>
                  <a:schemeClr val="tx1"/>
                </a:solidFill>
              </a:rPr>
              <a:t>キーボードの左キー、下キーは使わない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91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テンプレ.potx" id="{E25D59A8-164C-4394-802D-1E57CF0E5824}" vid="{6BA02358-ABEE-487C-9509-F254DC0E311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テーマ</Template>
  <TotalTime>292</TotalTime>
  <Words>54</Words>
  <PresentationFormat>画面に合わせる (4:3)</PresentationFormat>
  <Paragraphs>12</Paragraphs>
  <Slides>3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2012-10-18T11:15:34Z</cp:lastPrinted>
  <dcterms:created xsi:type="dcterms:W3CDTF">2020-10-26T03:33:47Z</dcterms:created>
  <dcterms:modified xsi:type="dcterms:W3CDTF">2022-02-14T08:54:55Z</dcterms:modified>
</cp:coreProperties>
</file>